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37"/>
  </p:notesMasterIdLst>
  <p:sldIdLst>
    <p:sldId id="256" r:id="rId6"/>
    <p:sldId id="321" r:id="rId7"/>
    <p:sldId id="257" r:id="rId8"/>
    <p:sldId id="260" r:id="rId9"/>
    <p:sldId id="259" r:id="rId10"/>
    <p:sldId id="297" r:id="rId11"/>
    <p:sldId id="307" r:id="rId12"/>
    <p:sldId id="317" r:id="rId13"/>
    <p:sldId id="262" r:id="rId14"/>
    <p:sldId id="264" r:id="rId15"/>
    <p:sldId id="320" r:id="rId16"/>
    <p:sldId id="287" r:id="rId17"/>
    <p:sldId id="288" r:id="rId18"/>
    <p:sldId id="294" r:id="rId19"/>
    <p:sldId id="291" r:id="rId20"/>
    <p:sldId id="292" r:id="rId21"/>
    <p:sldId id="284" r:id="rId22"/>
    <p:sldId id="322" r:id="rId23"/>
    <p:sldId id="323" r:id="rId24"/>
    <p:sldId id="324" r:id="rId25"/>
    <p:sldId id="293" r:id="rId26"/>
    <p:sldId id="296" r:id="rId27"/>
    <p:sldId id="325" r:id="rId28"/>
    <p:sldId id="286" r:id="rId29"/>
    <p:sldId id="319" r:id="rId30"/>
    <p:sldId id="314" r:id="rId31"/>
    <p:sldId id="316" r:id="rId32"/>
    <p:sldId id="277" r:id="rId33"/>
    <p:sldId id="308" r:id="rId34"/>
    <p:sldId id="309" r:id="rId35"/>
    <p:sldId id="299" r:id="rId3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145" autoAdjust="0"/>
  </p:normalViewPr>
  <p:slideViewPr>
    <p:cSldViewPr>
      <p:cViewPr>
        <p:scale>
          <a:sx n="80" d="100"/>
          <a:sy n="80" d="100"/>
        </p:scale>
        <p:origin x="-2514" y="-114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F7641-5BD1-4E2E-ABBF-14B92230E2C6}" type="doc">
      <dgm:prSet loTypeId="urn:microsoft.com/office/officeart/2008/layout/Hexagon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B4EC97-6E09-45E6-A954-2BEA11BB05B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ИИП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5C75A-B69B-4AB3-B688-9D6F463F2CD3}" type="parTrans" cxnId="{D14C97F1-74A2-4464-B1A1-1CA076A12F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52CE7-8D6C-4770-AB3A-5338ABA8DD73}" type="sibTrans" cxnId="{D14C97F1-74A2-4464-B1A1-1CA076A12F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2AD6B-552C-418A-9081-38654CCBBBC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ИС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98D27-87D6-4E54-800E-5675236BEA25}" type="parTrans" cxnId="{B2F3C7CC-B98C-4297-8ED7-3A830133AD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B1DC2-B942-418F-879F-B53B38FFF496}" type="sibTrans" cxnId="{B2F3C7CC-B98C-4297-8ED7-3A830133AD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3BA0D-8059-4907-90A3-65573538DF76}">
      <dgm:prSet phldrT="[Текст]" custT="1"/>
      <dgm:spPr/>
      <dgm:t>
        <a:bodyPr/>
        <a:lstStyle/>
        <a:p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задолженностей</a:t>
          </a:r>
          <a:endParaRPr lang="ru-RU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7361D-6BFE-41C6-B198-0EA647781165}" type="parTrans" cxnId="{1A200310-E04D-463D-B0EE-CCA81DA36E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BBB7B-EF3A-4641-93BC-06C67BAA800A}" type="sibTrans" cxnId="{1A200310-E04D-463D-B0EE-CCA81DA36E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6F295-4464-424C-8B66-4162B6190E14}" type="pres">
      <dgm:prSet presAssocID="{8E7F7641-5BD1-4E2E-ABBF-14B92230E2C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0422E48A-F6CC-48FF-B3C8-23E901DC9335}" type="pres">
      <dgm:prSet presAssocID="{3AB4EC97-6E09-45E6-A954-2BEA11BB05BF}" presName="text1" presStyleCnt="0"/>
      <dgm:spPr/>
    </dgm:pt>
    <dgm:pt modelId="{08B03BD2-51A7-4EDC-986A-9220F32208B1}" type="pres">
      <dgm:prSet presAssocID="{3AB4EC97-6E09-45E6-A954-2BEA11BB05BF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27C1F-EE58-405F-B458-E19EC88B287E}" type="pres">
      <dgm:prSet presAssocID="{3AB4EC97-6E09-45E6-A954-2BEA11BB05BF}" presName="textaccent1" presStyleCnt="0"/>
      <dgm:spPr/>
    </dgm:pt>
    <dgm:pt modelId="{8914EA28-80C5-4F89-BC54-C27F60005B0F}" type="pres">
      <dgm:prSet presAssocID="{3AB4EC97-6E09-45E6-A954-2BEA11BB05BF}" presName="accentRepeatNode" presStyleLbl="solidAlignAcc1" presStyleIdx="0" presStyleCnt="6"/>
      <dgm:spPr/>
    </dgm:pt>
    <dgm:pt modelId="{6CA64228-F263-4DEB-B9AD-84796B396EB9}" type="pres">
      <dgm:prSet presAssocID="{BCE52CE7-8D6C-4770-AB3A-5338ABA8DD73}" presName="image1" presStyleCnt="0"/>
      <dgm:spPr/>
    </dgm:pt>
    <dgm:pt modelId="{C2C5AA7E-F7E6-4171-A3E3-36AB1577C87D}" type="pres">
      <dgm:prSet presAssocID="{BCE52CE7-8D6C-4770-AB3A-5338ABA8DD73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C0D69E17-1818-4C3F-95C4-89671BBDC753}" type="pres">
      <dgm:prSet presAssocID="{BCE52CE7-8D6C-4770-AB3A-5338ABA8DD73}" presName="imageaccent1" presStyleCnt="0"/>
      <dgm:spPr/>
    </dgm:pt>
    <dgm:pt modelId="{60942FEB-BD35-4105-AD97-969C93DA9FC7}" type="pres">
      <dgm:prSet presAssocID="{BCE52CE7-8D6C-4770-AB3A-5338ABA8DD73}" presName="accentRepeatNode" presStyleLbl="solidAlignAcc1" presStyleIdx="1" presStyleCnt="6"/>
      <dgm:spPr/>
    </dgm:pt>
    <dgm:pt modelId="{97087344-1690-440A-985F-96357D8E3631}" type="pres">
      <dgm:prSet presAssocID="{6522AD6B-552C-418A-9081-38654CCBBBCA}" presName="text2" presStyleCnt="0"/>
      <dgm:spPr/>
    </dgm:pt>
    <dgm:pt modelId="{8CF0CD6F-E75A-4B1F-9743-050895AE41F3}" type="pres">
      <dgm:prSet presAssocID="{6522AD6B-552C-418A-9081-38654CCBBBC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A8E7A-6914-4AA7-A137-8D189A500E71}" type="pres">
      <dgm:prSet presAssocID="{6522AD6B-552C-418A-9081-38654CCBBBCA}" presName="textaccent2" presStyleCnt="0"/>
      <dgm:spPr/>
    </dgm:pt>
    <dgm:pt modelId="{AE993E94-02BB-4A90-9112-CC241D3965A5}" type="pres">
      <dgm:prSet presAssocID="{6522AD6B-552C-418A-9081-38654CCBBBCA}" presName="accentRepeatNode" presStyleLbl="solidAlignAcc1" presStyleIdx="2" presStyleCnt="6"/>
      <dgm:spPr/>
    </dgm:pt>
    <dgm:pt modelId="{EB5D8FEC-ECD7-4DB4-A7AD-4DA3AB11E298}" type="pres">
      <dgm:prSet presAssocID="{D02B1DC2-B942-418F-879F-B53B38FFF496}" presName="image2" presStyleCnt="0"/>
      <dgm:spPr/>
    </dgm:pt>
    <dgm:pt modelId="{DC43BED6-41FB-4801-A085-C0F0E1A2F68F}" type="pres">
      <dgm:prSet presAssocID="{D02B1DC2-B942-418F-879F-B53B38FFF496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4947064E-43F4-4AB2-96DA-2370C74EE962}" type="pres">
      <dgm:prSet presAssocID="{D02B1DC2-B942-418F-879F-B53B38FFF496}" presName="imageaccent2" presStyleCnt="0"/>
      <dgm:spPr/>
    </dgm:pt>
    <dgm:pt modelId="{9B5CF8B6-693B-4158-83F6-87DD1A0B4D59}" type="pres">
      <dgm:prSet presAssocID="{D02B1DC2-B942-418F-879F-B53B38FFF496}" presName="accentRepeatNode" presStyleLbl="solidAlignAcc1" presStyleIdx="3" presStyleCnt="6"/>
      <dgm:spPr/>
    </dgm:pt>
    <dgm:pt modelId="{8FCE429B-1973-4EB1-B90E-66504B032AC8}" type="pres">
      <dgm:prSet presAssocID="{7BF3BA0D-8059-4907-90A3-65573538DF76}" presName="text3" presStyleCnt="0"/>
      <dgm:spPr/>
    </dgm:pt>
    <dgm:pt modelId="{1A2DA34F-17EC-4955-BFA8-0A728D86DC38}" type="pres">
      <dgm:prSet presAssocID="{7BF3BA0D-8059-4907-90A3-65573538DF7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C719B-6C73-4491-8E08-AC9EF443E723}" type="pres">
      <dgm:prSet presAssocID="{7BF3BA0D-8059-4907-90A3-65573538DF76}" presName="textaccent3" presStyleCnt="0"/>
      <dgm:spPr/>
    </dgm:pt>
    <dgm:pt modelId="{9BA4087F-CBFB-4B97-92EC-4B8C4BDCB262}" type="pres">
      <dgm:prSet presAssocID="{7BF3BA0D-8059-4907-90A3-65573538DF76}" presName="accentRepeatNode" presStyleLbl="solidAlignAcc1" presStyleIdx="4" presStyleCnt="6"/>
      <dgm:spPr/>
    </dgm:pt>
    <dgm:pt modelId="{A38EAF7D-CD39-44CA-9D31-68DA13A38F42}" type="pres">
      <dgm:prSet presAssocID="{FE2BBB7B-EF3A-4641-93BC-06C67BAA800A}" presName="image3" presStyleCnt="0"/>
      <dgm:spPr/>
    </dgm:pt>
    <dgm:pt modelId="{177967A8-F918-49EA-ADF9-044534B9F1F6}" type="pres">
      <dgm:prSet presAssocID="{FE2BBB7B-EF3A-4641-93BC-06C67BAA800A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9ACFC801-2DA2-4448-AA91-AC8E60AA8E94}" type="pres">
      <dgm:prSet presAssocID="{FE2BBB7B-EF3A-4641-93BC-06C67BAA800A}" presName="imageaccent3" presStyleCnt="0"/>
      <dgm:spPr/>
    </dgm:pt>
    <dgm:pt modelId="{94C52BBD-A81F-40AE-A771-8AD6E19BEF61}" type="pres">
      <dgm:prSet presAssocID="{FE2BBB7B-EF3A-4641-93BC-06C67BAA800A}" presName="accentRepeatNode" presStyleLbl="solidAlignAcc1" presStyleIdx="5" presStyleCnt="6"/>
      <dgm:spPr/>
    </dgm:pt>
  </dgm:ptLst>
  <dgm:cxnLst>
    <dgm:cxn modelId="{5A387908-DE52-4F6C-A055-DE55B7B0A636}" type="presOf" srcId="{BCE52CE7-8D6C-4770-AB3A-5338ABA8DD73}" destId="{C2C5AA7E-F7E6-4171-A3E3-36AB1577C87D}" srcOrd="0" destOrd="0" presId="urn:microsoft.com/office/officeart/2008/layout/HexagonCluster"/>
    <dgm:cxn modelId="{5A6D971F-A270-42A3-B6F3-B9DDE2305A23}" type="presOf" srcId="{6522AD6B-552C-418A-9081-38654CCBBBCA}" destId="{8CF0CD6F-E75A-4B1F-9743-050895AE41F3}" srcOrd="0" destOrd="0" presId="urn:microsoft.com/office/officeart/2008/layout/HexagonCluster"/>
    <dgm:cxn modelId="{90986CAC-2DF0-4D6D-87FE-2C99D68A89AE}" type="presOf" srcId="{8E7F7641-5BD1-4E2E-ABBF-14B92230E2C6}" destId="{ADE6F295-4464-424C-8B66-4162B6190E14}" srcOrd="0" destOrd="0" presId="urn:microsoft.com/office/officeart/2008/layout/HexagonCluster"/>
    <dgm:cxn modelId="{1A200310-E04D-463D-B0EE-CCA81DA36E9D}" srcId="{8E7F7641-5BD1-4E2E-ABBF-14B92230E2C6}" destId="{7BF3BA0D-8059-4907-90A3-65573538DF76}" srcOrd="2" destOrd="0" parTransId="{D0C7361D-6BFE-41C6-B198-0EA647781165}" sibTransId="{FE2BBB7B-EF3A-4641-93BC-06C67BAA800A}"/>
    <dgm:cxn modelId="{C48B7D75-3890-48F3-88BE-BF7752B48198}" type="presOf" srcId="{FE2BBB7B-EF3A-4641-93BC-06C67BAA800A}" destId="{177967A8-F918-49EA-ADF9-044534B9F1F6}" srcOrd="0" destOrd="0" presId="urn:microsoft.com/office/officeart/2008/layout/HexagonCluster"/>
    <dgm:cxn modelId="{C9124695-82D8-4BE5-9C54-CFEE76E56E48}" type="presOf" srcId="{7BF3BA0D-8059-4907-90A3-65573538DF76}" destId="{1A2DA34F-17EC-4955-BFA8-0A728D86DC38}" srcOrd="0" destOrd="0" presId="urn:microsoft.com/office/officeart/2008/layout/HexagonCluster"/>
    <dgm:cxn modelId="{730AD2A7-32FF-45C7-97E0-F8CEDC6F28F3}" type="presOf" srcId="{D02B1DC2-B942-418F-879F-B53B38FFF496}" destId="{DC43BED6-41FB-4801-A085-C0F0E1A2F68F}" srcOrd="0" destOrd="0" presId="urn:microsoft.com/office/officeart/2008/layout/HexagonCluster"/>
    <dgm:cxn modelId="{D14C97F1-74A2-4464-B1A1-1CA076A12F2F}" srcId="{8E7F7641-5BD1-4E2E-ABBF-14B92230E2C6}" destId="{3AB4EC97-6E09-45E6-A954-2BEA11BB05BF}" srcOrd="0" destOrd="0" parTransId="{FF05C75A-B69B-4AB3-B688-9D6F463F2CD3}" sibTransId="{BCE52CE7-8D6C-4770-AB3A-5338ABA8DD73}"/>
    <dgm:cxn modelId="{59927DF7-FDDD-4E03-8FCC-9D870D01EC29}" type="presOf" srcId="{3AB4EC97-6E09-45E6-A954-2BEA11BB05BF}" destId="{08B03BD2-51A7-4EDC-986A-9220F32208B1}" srcOrd="0" destOrd="0" presId="urn:microsoft.com/office/officeart/2008/layout/HexagonCluster"/>
    <dgm:cxn modelId="{B2F3C7CC-B98C-4297-8ED7-3A830133AD74}" srcId="{8E7F7641-5BD1-4E2E-ABBF-14B92230E2C6}" destId="{6522AD6B-552C-418A-9081-38654CCBBBCA}" srcOrd="1" destOrd="0" parTransId="{E2798D27-87D6-4E54-800E-5675236BEA25}" sibTransId="{D02B1DC2-B942-418F-879F-B53B38FFF496}"/>
    <dgm:cxn modelId="{89B92D78-9D65-4D61-8CB5-2FE22428021D}" type="presParOf" srcId="{ADE6F295-4464-424C-8B66-4162B6190E14}" destId="{0422E48A-F6CC-48FF-B3C8-23E901DC9335}" srcOrd="0" destOrd="0" presId="urn:microsoft.com/office/officeart/2008/layout/HexagonCluster"/>
    <dgm:cxn modelId="{5D0BC4D0-8517-45AC-973B-016FD77221A1}" type="presParOf" srcId="{0422E48A-F6CC-48FF-B3C8-23E901DC9335}" destId="{08B03BD2-51A7-4EDC-986A-9220F32208B1}" srcOrd="0" destOrd="0" presId="urn:microsoft.com/office/officeart/2008/layout/HexagonCluster"/>
    <dgm:cxn modelId="{D285CAD6-A3F9-4862-A71B-7B6B245D7777}" type="presParOf" srcId="{ADE6F295-4464-424C-8B66-4162B6190E14}" destId="{82727C1F-EE58-405F-B458-E19EC88B287E}" srcOrd="1" destOrd="0" presId="urn:microsoft.com/office/officeart/2008/layout/HexagonCluster"/>
    <dgm:cxn modelId="{25460BB7-BD7D-43CB-A877-2EDBB476EBCA}" type="presParOf" srcId="{82727C1F-EE58-405F-B458-E19EC88B287E}" destId="{8914EA28-80C5-4F89-BC54-C27F60005B0F}" srcOrd="0" destOrd="0" presId="urn:microsoft.com/office/officeart/2008/layout/HexagonCluster"/>
    <dgm:cxn modelId="{3C8E2E61-56FC-411D-B886-C50639D142F5}" type="presParOf" srcId="{ADE6F295-4464-424C-8B66-4162B6190E14}" destId="{6CA64228-F263-4DEB-B9AD-84796B396EB9}" srcOrd="2" destOrd="0" presId="urn:microsoft.com/office/officeart/2008/layout/HexagonCluster"/>
    <dgm:cxn modelId="{966EA8A4-6E79-4C8D-9C9B-1AC4559CC07B}" type="presParOf" srcId="{6CA64228-F263-4DEB-B9AD-84796B396EB9}" destId="{C2C5AA7E-F7E6-4171-A3E3-36AB1577C87D}" srcOrd="0" destOrd="0" presId="urn:microsoft.com/office/officeart/2008/layout/HexagonCluster"/>
    <dgm:cxn modelId="{5D95F711-C1EC-47A9-B236-B9BA5F7ED0D9}" type="presParOf" srcId="{ADE6F295-4464-424C-8B66-4162B6190E14}" destId="{C0D69E17-1818-4C3F-95C4-89671BBDC753}" srcOrd="3" destOrd="0" presId="urn:microsoft.com/office/officeart/2008/layout/HexagonCluster"/>
    <dgm:cxn modelId="{DF1FA06A-B18A-4108-B3E7-AE1EA3C25ABC}" type="presParOf" srcId="{C0D69E17-1818-4C3F-95C4-89671BBDC753}" destId="{60942FEB-BD35-4105-AD97-969C93DA9FC7}" srcOrd="0" destOrd="0" presId="urn:microsoft.com/office/officeart/2008/layout/HexagonCluster"/>
    <dgm:cxn modelId="{5DC20C25-E90E-4954-A20D-57E21A55D6C9}" type="presParOf" srcId="{ADE6F295-4464-424C-8B66-4162B6190E14}" destId="{97087344-1690-440A-985F-96357D8E3631}" srcOrd="4" destOrd="0" presId="urn:microsoft.com/office/officeart/2008/layout/HexagonCluster"/>
    <dgm:cxn modelId="{F4C628ED-C527-4C77-8EAF-C75398E8E1B8}" type="presParOf" srcId="{97087344-1690-440A-985F-96357D8E3631}" destId="{8CF0CD6F-E75A-4B1F-9743-050895AE41F3}" srcOrd="0" destOrd="0" presId="urn:microsoft.com/office/officeart/2008/layout/HexagonCluster"/>
    <dgm:cxn modelId="{DE38302E-4075-4B3E-A087-0500B500CAEB}" type="presParOf" srcId="{ADE6F295-4464-424C-8B66-4162B6190E14}" destId="{91EA8E7A-6914-4AA7-A137-8D189A500E71}" srcOrd="5" destOrd="0" presId="urn:microsoft.com/office/officeart/2008/layout/HexagonCluster"/>
    <dgm:cxn modelId="{5B558F48-EFE7-4272-A7EE-8CDDD846BDC0}" type="presParOf" srcId="{91EA8E7A-6914-4AA7-A137-8D189A500E71}" destId="{AE993E94-02BB-4A90-9112-CC241D3965A5}" srcOrd="0" destOrd="0" presId="urn:microsoft.com/office/officeart/2008/layout/HexagonCluster"/>
    <dgm:cxn modelId="{2E9B46BE-7605-439B-AE77-42C65156F89D}" type="presParOf" srcId="{ADE6F295-4464-424C-8B66-4162B6190E14}" destId="{EB5D8FEC-ECD7-4DB4-A7AD-4DA3AB11E298}" srcOrd="6" destOrd="0" presId="urn:microsoft.com/office/officeart/2008/layout/HexagonCluster"/>
    <dgm:cxn modelId="{33606181-9C67-4B1C-9072-72F9ABCA7E53}" type="presParOf" srcId="{EB5D8FEC-ECD7-4DB4-A7AD-4DA3AB11E298}" destId="{DC43BED6-41FB-4801-A085-C0F0E1A2F68F}" srcOrd="0" destOrd="0" presId="urn:microsoft.com/office/officeart/2008/layout/HexagonCluster"/>
    <dgm:cxn modelId="{902686B2-4A3C-4637-BE5C-141DCBE22065}" type="presParOf" srcId="{ADE6F295-4464-424C-8B66-4162B6190E14}" destId="{4947064E-43F4-4AB2-96DA-2370C74EE962}" srcOrd="7" destOrd="0" presId="urn:microsoft.com/office/officeart/2008/layout/HexagonCluster"/>
    <dgm:cxn modelId="{FCA2F1E8-0C97-483E-BF2D-A1C3DFD17AB8}" type="presParOf" srcId="{4947064E-43F4-4AB2-96DA-2370C74EE962}" destId="{9B5CF8B6-693B-4158-83F6-87DD1A0B4D59}" srcOrd="0" destOrd="0" presId="urn:microsoft.com/office/officeart/2008/layout/HexagonCluster"/>
    <dgm:cxn modelId="{533E559F-298C-4E6C-B0B0-75E57249ED58}" type="presParOf" srcId="{ADE6F295-4464-424C-8B66-4162B6190E14}" destId="{8FCE429B-1973-4EB1-B90E-66504B032AC8}" srcOrd="8" destOrd="0" presId="urn:microsoft.com/office/officeart/2008/layout/HexagonCluster"/>
    <dgm:cxn modelId="{21588C8C-006E-43D1-A840-5A374A3837DD}" type="presParOf" srcId="{8FCE429B-1973-4EB1-B90E-66504B032AC8}" destId="{1A2DA34F-17EC-4955-BFA8-0A728D86DC38}" srcOrd="0" destOrd="0" presId="urn:microsoft.com/office/officeart/2008/layout/HexagonCluster"/>
    <dgm:cxn modelId="{7486CD6F-172E-42BA-9165-80CA363FFA23}" type="presParOf" srcId="{ADE6F295-4464-424C-8B66-4162B6190E14}" destId="{DDCC719B-6C73-4491-8E08-AC9EF443E723}" srcOrd="9" destOrd="0" presId="urn:microsoft.com/office/officeart/2008/layout/HexagonCluster"/>
    <dgm:cxn modelId="{4A7E5224-4856-438C-968E-24E33AACEA61}" type="presParOf" srcId="{DDCC719B-6C73-4491-8E08-AC9EF443E723}" destId="{9BA4087F-CBFB-4B97-92EC-4B8C4BDCB262}" srcOrd="0" destOrd="0" presId="urn:microsoft.com/office/officeart/2008/layout/HexagonCluster"/>
    <dgm:cxn modelId="{B312225F-7F98-474B-8419-96F262C89474}" type="presParOf" srcId="{ADE6F295-4464-424C-8B66-4162B6190E14}" destId="{A38EAF7D-CD39-44CA-9D31-68DA13A38F42}" srcOrd="10" destOrd="0" presId="urn:microsoft.com/office/officeart/2008/layout/HexagonCluster"/>
    <dgm:cxn modelId="{9120175A-51CF-4807-8BE9-FC34AEB2A045}" type="presParOf" srcId="{A38EAF7D-CD39-44CA-9D31-68DA13A38F42}" destId="{177967A8-F918-49EA-ADF9-044534B9F1F6}" srcOrd="0" destOrd="0" presId="urn:microsoft.com/office/officeart/2008/layout/HexagonCluster"/>
    <dgm:cxn modelId="{9DAFC880-DC3E-4614-A242-54557E743F24}" type="presParOf" srcId="{ADE6F295-4464-424C-8B66-4162B6190E14}" destId="{9ACFC801-2DA2-4448-AA91-AC8E60AA8E94}" srcOrd="11" destOrd="0" presId="urn:microsoft.com/office/officeart/2008/layout/HexagonCluster"/>
    <dgm:cxn modelId="{23F2F82C-FF95-4538-A5FA-52A1794A4E65}" type="presParOf" srcId="{9ACFC801-2DA2-4448-AA91-AC8E60AA8E94}" destId="{94C52BBD-A81F-40AE-A771-8AD6E19BEF6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25F26-798A-42FD-B95F-989A2E6D75B5}" type="doc">
      <dgm:prSet loTypeId="urn:microsoft.com/office/officeart/2005/8/layout/orgChart1" loCatId="hierarchy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228E6AF-2857-4D6B-AB46-377B3F8FA356}">
      <dgm:prSet phldrT="[Текст]"/>
      <dgm:spPr/>
      <dgm:t>
        <a:bodyPr/>
        <a:lstStyle/>
        <a:p>
          <a:r>
            <a:rPr lang="ru-RU" b="1" dirty="0" smtClean="0"/>
            <a:t>Дальнейший образовательный маршрут</a:t>
          </a:r>
          <a:endParaRPr lang="ru-RU" b="1" dirty="0"/>
        </a:p>
      </dgm:t>
    </dgm:pt>
    <dgm:pt modelId="{8E86BE27-908D-41D7-BE0C-2BAD0B30BAB1}" type="parTrans" cxnId="{0DB8903E-221E-469B-A13B-AA81A65B1246}">
      <dgm:prSet/>
      <dgm:spPr/>
      <dgm:t>
        <a:bodyPr/>
        <a:lstStyle/>
        <a:p>
          <a:endParaRPr lang="ru-RU"/>
        </a:p>
      </dgm:t>
    </dgm:pt>
    <dgm:pt modelId="{28FF6988-984A-4FD2-B400-20EAAFE84A39}" type="sibTrans" cxnId="{0DB8903E-221E-469B-A13B-AA81A65B1246}">
      <dgm:prSet/>
      <dgm:spPr/>
      <dgm:t>
        <a:bodyPr/>
        <a:lstStyle/>
        <a:p>
          <a:endParaRPr lang="ru-RU"/>
        </a:p>
      </dgm:t>
    </dgm:pt>
    <dgm:pt modelId="{A2A57D97-E951-499C-8D11-0D54E50A4E7C}">
      <dgm:prSet phldrT="[Текст]"/>
      <dgm:spPr/>
      <dgm:t>
        <a:bodyPr/>
        <a:lstStyle/>
        <a:p>
          <a:r>
            <a:rPr lang="ru-RU" dirty="0" smtClean="0"/>
            <a:t>10-ый класс здесь</a:t>
          </a:r>
          <a:endParaRPr lang="ru-RU" dirty="0"/>
        </a:p>
      </dgm:t>
    </dgm:pt>
    <dgm:pt modelId="{118CE983-1F75-465A-851D-6656EBB390D7}" type="parTrans" cxnId="{35250E64-49CF-4B62-AF6B-7D62C5EA4220}">
      <dgm:prSet/>
      <dgm:spPr/>
      <dgm:t>
        <a:bodyPr/>
        <a:lstStyle/>
        <a:p>
          <a:endParaRPr lang="ru-RU"/>
        </a:p>
      </dgm:t>
    </dgm:pt>
    <dgm:pt modelId="{22FC3069-F0CA-47FE-B6FE-8E63CB46AE81}" type="sibTrans" cxnId="{35250E64-49CF-4B62-AF6B-7D62C5EA4220}">
      <dgm:prSet/>
      <dgm:spPr/>
      <dgm:t>
        <a:bodyPr/>
        <a:lstStyle/>
        <a:p>
          <a:endParaRPr lang="ru-RU"/>
        </a:p>
      </dgm:t>
    </dgm:pt>
    <dgm:pt modelId="{2B00E6A4-4BDC-4D84-B7F2-8C123B2C2240}">
      <dgm:prSet phldrT="[Текст]"/>
      <dgm:spPr/>
      <dgm:t>
        <a:bodyPr/>
        <a:lstStyle/>
        <a:p>
          <a:r>
            <a:rPr lang="ru-RU" dirty="0" smtClean="0"/>
            <a:t>10-ый класс в другой школе</a:t>
          </a:r>
          <a:endParaRPr lang="ru-RU" dirty="0"/>
        </a:p>
      </dgm:t>
    </dgm:pt>
    <dgm:pt modelId="{90AD3E31-ABA5-42A0-88FA-CB54A6CEDCB7}" type="parTrans" cxnId="{E195827D-DF26-4B61-B6DC-26E375BD0059}">
      <dgm:prSet/>
      <dgm:spPr/>
      <dgm:t>
        <a:bodyPr/>
        <a:lstStyle/>
        <a:p>
          <a:endParaRPr lang="ru-RU"/>
        </a:p>
      </dgm:t>
    </dgm:pt>
    <dgm:pt modelId="{956F2AF7-29BB-4F69-B80D-1ED4DA12C1B6}" type="sibTrans" cxnId="{E195827D-DF26-4B61-B6DC-26E375BD0059}">
      <dgm:prSet/>
      <dgm:spPr/>
      <dgm:t>
        <a:bodyPr/>
        <a:lstStyle/>
        <a:p>
          <a:endParaRPr lang="ru-RU"/>
        </a:p>
      </dgm:t>
    </dgm:pt>
    <dgm:pt modelId="{0BC81278-D029-4EDB-AF78-5354D40A6CC3}">
      <dgm:prSet phldrT="[Текст]"/>
      <dgm:spPr/>
      <dgm:t>
        <a:bodyPr/>
        <a:lstStyle/>
        <a:p>
          <a:r>
            <a:rPr lang="ru-RU" dirty="0" smtClean="0"/>
            <a:t>колледж</a:t>
          </a:r>
          <a:endParaRPr lang="ru-RU" dirty="0"/>
        </a:p>
      </dgm:t>
    </dgm:pt>
    <dgm:pt modelId="{0AFF593E-D87F-4C08-9A7A-2212E4E340CB}" type="parTrans" cxnId="{4EB7C3B4-09BD-495C-B737-DB5FB6FB4E2A}">
      <dgm:prSet/>
      <dgm:spPr/>
      <dgm:t>
        <a:bodyPr/>
        <a:lstStyle/>
        <a:p>
          <a:endParaRPr lang="ru-RU"/>
        </a:p>
      </dgm:t>
    </dgm:pt>
    <dgm:pt modelId="{A6F7BBE3-530D-44FF-A1EE-5F790DD48935}" type="sibTrans" cxnId="{4EB7C3B4-09BD-495C-B737-DB5FB6FB4E2A}">
      <dgm:prSet/>
      <dgm:spPr/>
      <dgm:t>
        <a:bodyPr/>
        <a:lstStyle/>
        <a:p>
          <a:endParaRPr lang="ru-RU"/>
        </a:p>
      </dgm:t>
    </dgm:pt>
    <dgm:pt modelId="{34C613D2-D325-490B-A5DF-ACDDFBC900A4}" type="pres">
      <dgm:prSet presAssocID="{49D25F26-798A-42FD-B95F-989A2E6D75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2055CC-48AD-448F-B767-7FEF129C2D2F}" type="pres">
      <dgm:prSet presAssocID="{1228E6AF-2857-4D6B-AB46-377B3F8FA35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E8A73F0-B795-49D9-A76E-D69E3C890CDA}" type="pres">
      <dgm:prSet presAssocID="{1228E6AF-2857-4D6B-AB46-377B3F8FA356}" presName="rootComposite1" presStyleCnt="0"/>
      <dgm:spPr/>
      <dgm:t>
        <a:bodyPr/>
        <a:lstStyle/>
        <a:p>
          <a:endParaRPr lang="ru-RU"/>
        </a:p>
      </dgm:t>
    </dgm:pt>
    <dgm:pt modelId="{4DED0FC2-A854-474B-85CB-D8000483DF5D}" type="pres">
      <dgm:prSet presAssocID="{1228E6AF-2857-4D6B-AB46-377B3F8FA356}" presName="rootText1" presStyleLbl="node0" presStyleIdx="0" presStyleCnt="1" custScaleX="120178" custScaleY="139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95D13B-7ED2-4537-B0DC-F5DFE4A56079}" type="pres">
      <dgm:prSet presAssocID="{1228E6AF-2857-4D6B-AB46-377B3F8FA35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97AFA4-B063-4C99-98F5-7CE21FF93D93}" type="pres">
      <dgm:prSet presAssocID="{1228E6AF-2857-4D6B-AB46-377B3F8FA356}" presName="hierChild2" presStyleCnt="0"/>
      <dgm:spPr/>
      <dgm:t>
        <a:bodyPr/>
        <a:lstStyle/>
        <a:p>
          <a:endParaRPr lang="ru-RU"/>
        </a:p>
      </dgm:t>
    </dgm:pt>
    <dgm:pt modelId="{1B8B0C75-DC0B-4138-A6E8-427C841FED34}" type="pres">
      <dgm:prSet presAssocID="{118CE983-1F75-465A-851D-6656EBB390D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2B43BE1-2872-4A1A-9987-7D9CEE5316B9}" type="pres">
      <dgm:prSet presAssocID="{A2A57D97-E951-499C-8D11-0D54E50A4E7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DC46DC5-AAC7-4D6D-9B04-F4050DFD7E80}" type="pres">
      <dgm:prSet presAssocID="{A2A57D97-E951-499C-8D11-0D54E50A4E7C}" presName="rootComposite" presStyleCnt="0"/>
      <dgm:spPr/>
      <dgm:t>
        <a:bodyPr/>
        <a:lstStyle/>
        <a:p>
          <a:endParaRPr lang="ru-RU"/>
        </a:p>
      </dgm:t>
    </dgm:pt>
    <dgm:pt modelId="{76FB7C6F-9163-4F61-8579-69271271E113}" type="pres">
      <dgm:prSet presAssocID="{A2A57D97-E951-499C-8D11-0D54E50A4E7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4B8AAB-5F8E-4F34-9D1C-A2428C7237FA}" type="pres">
      <dgm:prSet presAssocID="{A2A57D97-E951-499C-8D11-0D54E50A4E7C}" presName="rootConnector" presStyleLbl="node2" presStyleIdx="0" presStyleCnt="3"/>
      <dgm:spPr/>
      <dgm:t>
        <a:bodyPr/>
        <a:lstStyle/>
        <a:p>
          <a:endParaRPr lang="ru-RU"/>
        </a:p>
      </dgm:t>
    </dgm:pt>
    <dgm:pt modelId="{BCFD31DD-C8D0-4EA4-8FB2-D0CE3166583A}" type="pres">
      <dgm:prSet presAssocID="{A2A57D97-E951-499C-8D11-0D54E50A4E7C}" presName="hierChild4" presStyleCnt="0"/>
      <dgm:spPr/>
      <dgm:t>
        <a:bodyPr/>
        <a:lstStyle/>
        <a:p>
          <a:endParaRPr lang="ru-RU"/>
        </a:p>
      </dgm:t>
    </dgm:pt>
    <dgm:pt modelId="{1E2DAFE2-263C-4680-B9CE-281B701AC39E}" type="pres">
      <dgm:prSet presAssocID="{A2A57D97-E951-499C-8D11-0D54E50A4E7C}" presName="hierChild5" presStyleCnt="0"/>
      <dgm:spPr/>
      <dgm:t>
        <a:bodyPr/>
        <a:lstStyle/>
        <a:p>
          <a:endParaRPr lang="ru-RU"/>
        </a:p>
      </dgm:t>
    </dgm:pt>
    <dgm:pt modelId="{BAF08B0B-9C31-48A2-A034-BC056D6A1515}" type="pres">
      <dgm:prSet presAssocID="{90AD3E31-ABA5-42A0-88FA-CB54A6CEDCB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844957B-5766-43A5-9DBE-7DC14333A338}" type="pres">
      <dgm:prSet presAssocID="{2B00E6A4-4BDC-4D84-B7F2-8C123B2C224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5F9A6D-9D72-4DEF-9783-5D670806C223}" type="pres">
      <dgm:prSet presAssocID="{2B00E6A4-4BDC-4D84-B7F2-8C123B2C2240}" presName="rootComposite" presStyleCnt="0"/>
      <dgm:spPr/>
      <dgm:t>
        <a:bodyPr/>
        <a:lstStyle/>
        <a:p>
          <a:endParaRPr lang="ru-RU"/>
        </a:p>
      </dgm:t>
    </dgm:pt>
    <dgm:pt modelId="{2F3605DD-3958-4BF1-A062-C5A8D7FDA2AD}" type="pres">
      <dgm:prSet presAssocID="{2B00E6A4-4BDC-4D84-B7F2-8C123B2C224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20AAA3-6B0D-4E01-991A-BAE22659918D}" type="pres">
      <dgm:prSet presAssocID="{2B00E6A4-4BDC-4D84-B7F2-8C123B2C2240}" presName="rootConnector" presStyleLbl="node2" presStyleIdx="1" presStyleCnt="3"/>
      <dgm:spPr/>
      <dgm:t>
        <a:bodyPr/>
        <a:lstStyle/>
        <a:p>
          <a:endParaRPr lang="ru-RU"/>
        </a:p>
      </dgm:t>
    </dgm:pt>
    <dgm:pt modelId="{C1A76662-1B8E-45FF-9025-63D6C6BEE04B}" type="pres">
      <dgm:prSet presAssocID="{2B00E6A4-4BDC-4D84-B7F2-8C123B2C2240}" presName="hierChild4" presStyleCnt="0"/>
      <dgm:spPr/>
      <dgm:t>
        <a:bodyPr/>
        <a:lstStyle/>
        <a:p>
          <a:endParaRPr lang="ru-RU"/>
        </a:p>
      </dgm:t>
    </dgm:pt>
    <dgm:pt modelId="{1ED74F7F-C219-4C61-AB41-45AECE7A3F7D}" type="pres">
      <dgm:prSet presAssocID="{2B00E6A4-4BDC-4D84-B7F2-8C123B2C2240}" presName="hierChild5" presStyleCnt="0"/>
      <dgm:spPr/>
      <dgm:t>
        <a:bodyPr/>
        <a:lstStyle/>
        <a:p>
          <a:endParaRPr lang="ru-RU"/>
        </a:p>
      </dgm:t>
    </dgm:pt>
    <dgm:pt modelId="{85095D50-A076-4164-8E2C-F8E5991299EA}" type="pres">
      <dgm:prSet presAssocID="{0AFF593E-D87F-4C08-9A7A-2212E4E340C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773E0CD-9844-43F2-9CF4-E21C015380F5}" type="pres">
      <dgm:prSet presAssocID="{0BC81278-D029-4EDB-AF78-5354D40A6CC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9CB6167-4053-4F02-9C10-5A8C7BCDD54B}" type="pres">
      <dgm:prSet presAssocID="{0BC81278-D029-4EDB-AF78-5354D40A6CC3}" presName="rootComposite" presStyleCnt="0"/>
      <dgm:spPr/>
      <dgm:t>
        <a:bodyPr/>
        <a:lstStyle/>
        <a:p>
          <a:endParaRPr lang="ru-RU"/>
        </a:p>
      </dgm:t>
    </dgm:pt>
    <dgm:pt modelId="{1E82D281-75A5-4B9D-93FF-119A6B5FC6BD}" type="pres">
      <dgm:prSet presAssocID="{0BC81278-D029-4EDB-AF78-5354D40A6CC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9F421D-329F-4898-B3C0-581A5697B5FF}" type="pres">
      <dgm:prSet presAssocID="{0BC81278-D029-4EDB-AF78-5354D40A6CC3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EEC0B6-2BA3-4087-96FD-825B5EB700CE}" type="pres">
      <dgm:prSet presAssocID="{0BC81278-D029-4EDB-AF78-5354D40A6CC3}" presName="hierChild4" presStyleCnt="0"/>
      <dgm:spPr/>
      <dgm:t>
        <a:bodyPr/>
        <a:lstStyle/>
        <a:p>
          <a:endParaRPr lang="ru-RU"/>
        </a:p>
      </dgm:t>
    </dgm:pt>
    <dgm:pt modelId="{D77653DA-2A12-4EA8-8E1F-2B0895D04D55}" type="pres">
      <dgm:prSet presAssocID="{0BC81278-D029-4EDB-AF78-5354D40A6CC3}" presName="hierChild5" presStyleCnt="0"/>
      <dgm:spPr/>
      <dgm:t>
        <a:bodyPr/>
        <a:lstStyle/>
        <a:p>
          <a:endParaRPr lang="ru-RU"/>
        </a:p>
      </dgm:t>
    </dgm:pt>
    <dgm:pt modelId="{4A3071E6-74B9-43A1-8EF0-3A2E3F34C7D1}" type="pres">
      <dgm:prSet presAssocID="{1228E6AF-2857-4D6B-AB46-377B3F8FA356}" presName="hierChild3" presStyleCnt="0"/>
      <dgm:spPr/>
      <dgm:t>
        <a:bodyPr/>
        <a:lstStyle/>
        <a:p>
          <a:endParaRPr lang="ru-RU"/>
        </a:p>
      </dgm:t>
    </dgm:pt>
  </dgm:ptLst>
  <dgm:cxnLst>
    <dgm:cxn modelId="{A0D63260-C406-4E37-8FC6-A2BD28A7CA98}" type="presOf" srcId="{A2A57D97-E951-499C-8D11-0D54E50A4E7C}" destId="{FD4B8AAB-5F8E-4F34-9D1C-A2428C7237FA}" srcOrd="1" destOrd="0" presId="urn:microsoft.com/office/officeart/2005/8/layout/orgChart1"/>
    <dgm:cxn modelId="{CE469984-5593-4932-814B-DD464B0C0F94}" type="presOf" srcId="{2B00E6A4-4BDC-4D84-B7F2-8C123B2C2240}" destId="{2F3605DD-3958-4BF1-A062-C5A8D7FDA2AD}" srcOrd="0" destOrd="0" presId="urn:microsoft.com/office/officeart/2005/8/layout/orgChart1"/>
    <dgm:cxn modelId="{785F2A1D-1289-4165-9502-011E7FBD169E}" type="presOf" srcId="{49D25F26-798A-42FD-B95F-989A2E6D75B5}" destId="{34C613D2-D325-490B-A5DF-ACDDFBC900A4}" srcOrd="0" destOrd="0" presId="urn:microsoft.com/office/officeart/2005/8/layout/orgChart1"/>
    <dgm:cxn modelId="{35250E64-49CF-4B62-AF6B-7D62C5EA4220}" srcId="{1228E6AF-2857-4D6B-AB46-377B3F8FA356}" destId="{A2A57D97-E951-499C-8D11-0D54E50A4E7C}" srcOrd="0" destOrd="0" parTransId="{118CE983-1F75-465A-851D-6656EBB390D7}" sibTransId="{22FC3069-F0CA-47FE-B6FE-8E63CB46AE81}"/>
    <dgm:cxn modelId="{898784BD-9563-4343-9BC2-B1AC2EF006F3}" type="presOf" srcId="{1228E6AF-2857-4D6B-AB46-377B3F8FA356}" destId="{9395D13B-7ED2-4537-B0DC-F5DFE4A56079}" srcOrd="1" destOrd="0" presId="urn:microsoft.com/office/officeart/2005/8/layout/orgChart1"/>
    <dgm:cxn modelId="{693B7C8A-FA81-463F-AFFB-A4E9F40AAD0C}" type="presOf" srcId="{0BC81278-D029-4EDB-AF78-5354D40A6CC3}" destId="{589F421D-329F-4898-B3C0-581A5697B5FF}" srcOrd="1" destOrd="0" presId="urn:microsoft.com/office/officeart/2005/8/layout/orgChart1"/>
    <dgm:cxn modelId="{FDBB8765-0D72-41A2-8AF2-67002CD3760E}" type="presOf" srcId="{2B00E6A4-4BDC-4D84-B7F2-8C123B2C2240}" destId="{0520AAA3-6B0D-4E01-991A-BAE22659918D}" srcOrd="1" destOrd="0" presId="urn:microsoft.com/office/officeart/2005/8/layout/orgChart1"/>
    <dgm:cxn modelId="{08BBDD23-5CE5-4CFA-9AE4-D0F1403FE7C6}" type="presOf" srcId="{1228E6AF-2857-4D6B-AB46-377B3F8FA356}" destId="{4DED0FC2-A854-474B-85CB-D8000483DF5D}" srcOrd="0" destOrd="0" presId="urn:microsoft.com/office/officeart/2005/8/layout/orgChart1"/>
    <dgm:cxn modelId="{0DB8903E-221E-469B-A13B-AA81A65B1246}" srcId="{49D25F26-798A-42FD-B95F-989A2E6D75B5}" destId="{1228E6AF-2857-4D6B-AB46-377B3F8FA356}" srcOrd="0" destOrd="0" parTransId="{8E86BE27-908D-41D7-BE0C-2BAD0B30BAB1}" sibTransId="{28FF6988-984A-4FD2-B400-20EAAFE84A39}"/>
    <dgm:cxn modelId="{FF1A6D99-4428-4EAB-9136-FFD28E34E9F1}" type="presOf" srcId="{A2A57D97-E951-499C-8D11-0D54E50A4E7C}" destId="{76FB7C6F-9163-4F61-8579-69271271E113}" srcOrd="0" destOrd="0" presId="urn:microsoft.com/office/officeart/2005/8/layout/orgChart1"/>
    <dgm:cxn modelId="{5D425BAC-5BDD-4136-B1B2-A377E316AFAB}" type="presOf" srcId="{0AFF593E-D87F-4C08-9A7A-2212E4E340CB}" destId="{85095D50-A076-4164-8E2C-F8E5991299EA}" srcOrd="0" destOrd="0" presId="urn:microsoft.com/office/officeart/2005/8/layout/orgChart1"/>
    <dgm:cxn modelId="{95DB1CE2-DD49-4E63-8DCA-C2110B27BC74}" type="presOf" srcId="{0BC81278-D029-4EDB-AF78-5354D40A6CC3}" destId="{1E82D281-75A5-4B9D-93FF-119A6B5FC6BD}" srcOrd="0" destOrd="0" presId="urn:microsoft.com/office/officeart/2005/8/layout/orgChart1"/>
    <dgm:cxn modelId="{4EB7C3B4-09BD-495C-B737-DB5FB6FB4E2A}" srcId="{1228E6AF-2857-4D6B-AB46-377B3F8FA356}" destId="{0BC81278-D029-4EDB-AF78-5354D40A6CC3}" srcOrd="2" destOrd="0" parTransId="{0AFF593E-D87F-4C08-9A7A-2212E4E340CB}" sibTransId="{A6F7BBE3-530D-44FF-A1EE-5F790DD48935}"/>
    <dgm:cxn modelId="{D4348672-76D8-48B5-98FD-9ED67257B297}" type="presOf" srcId="{118CE983-1F75-465A-851D-6656EBB390D7}" destId="{1B8B0C75-DC0B-4138-A6E8-427C841FED34}" srcOrd="0" destOrd="0" presId="urn:microsoft.com/office/officeart/2005/8/layout/orgChart1"/>
    <dgm:cxn modelId="{CB82D28D-C1A7-4720-9E51-8097C17F44A7}" type="presOf" srcId="{90AD3E31-ABA5-42A0-88FA-CB54A6CEDCB7}" destId="{BAF08B0B-9C31-48A2-A034-BC056D6A1515}" srcOrd="0" destOrd="0" presId="urn:microsoft.com/office/officeart/2005/8/layout/orgChart1"/>
    <dgm:cxn modelId="{E195827D-DF26-4B61-B6DC-26E375BD0059}" srcId="{1228E6AF-2857-4D6B-AB46-377B3F8FA356}" destId="{2B00E6A4-4BDC-4D84-B7F2-8C123B2C2240}" srcOrd="1" destOrd="0" parTransId="{90AD3E31-ABA5-42A0-88FA-CB54A6CEDCB7}" sibTransId="{956F2AF7-29BB-4F69-B80D-1ED4DA12C1B6}"/>
    <dgm:cxn modelId="{088EBB0B-072C-40F0-8087-B5FB4F2B76D1}" type="presParOf" srcId="{34C613D2-D325-490B-A5DF-ACDDFBC900A4}" destId="{B22055CC-48AD-448F-B767-7FEF129C2D2F}" srcOrd="0" destOrd="0" presId="urn:microsoft.com/office/officeart/2005/8/layout/orgChart1"/>
    <dgm:cxn modelId="{39204EF1-1B60-4E34-B980-E4EEA9AD5982}" type="presParOf" srcId="{B22055CC-48AD-448F-B767-7FEF129C2D2F}" destId="{BE8A73F0-B795-49D9-A76E-D69E3C890CDA}" srcOrd="0" destOrd="0" presId="urn:microsoft.com/office/officeart/2005/8/layout/orgChart1"/>
    <dgm:cxn modelId="{E14BB8AF-A903-45E6-B31C-C1C65949307D}" type="presParOf" srcId="{BE8A73F0-B795-49D9-A76E-D69E3C890CDA}" destId="{4DED0FC2-A854-474B-85CB-D8000483DF5D}" srcOrd="0" destOrd="0" presId="urn:microsoft.com/office/officeart/2005/8/layout/orgChart1"/>
    <dgm:cxn modelId="{334C57B1-EF24-44C5-BAAB-C57D69BCD6CE}" type="presParOf" srcId="{BE8A73F0-B795-49D9-A76E-D69E3C890CDA}" destId="{9395D13B-7ED2-4537-B0DC-F5DFE4A56079}" srcOrd="1" destOrd="0" presId="urn:microsoft.com/office/officeart/2005/8/layout/orgChart1"/>
    <dgm:cxn modelId="{E912CDDA-E6C5-43C3-9BDB-EB4AFC4B391E}" type="presParOf" srcId="{B22055CC-48AD-448F-B767-7FEF129C2D2F}" destId="{EB97AFA4-B063-4C99-98F5-7CE21FF93D93}" srcOrd="1" destOrd="0" presId="urn:microsoft.com/office/officeart/2005/8/layout/orgChart1"/>
    <dgm:cxn modelId="{FBA69AE3-7F21-493A-BAFA-BC18BFA085F6}" type="presParOf" srcId="{EB97AFA4-B063-4C99-98F5-7CE21FF93D93}" destId="{1B8B0C75-DC0B-4138-A6E8-427C841FED34}" srcOrd="0" destOrd="0" presId="urn:microsoft.com/office/officeart/2005/8/layout/orgChart1"/>
    <dgm:cxn modelId="{2E6C7CBB-4803-4978-A7CB-BCC5C254F4C6}" type="presParOf" srcId="{EB97AFA4-B063-4C99-98F5-7CE21FF93D93}" destId="{22B43BE1-2872-4A1A-9987-7D9CEE5316B9}" srcOrd="1" destOrd="0" presId="urn:microsoft.com/office/officeart/2005/8/layout/orgChart1"/>
    <dgm:cxn modelId="{92C58FBF-B7CF-40D4-BA4A-B81C2ADF30A8}" type="presParOf" srcId="{22B43BE1-2872-4A1A-9987-7D9CEE5316B9}" destId="{BDC46DC5-AAC7-4D6D-9B04-F4050DFD7E80}" srcOrd="0" destOrd="0" presId="urn:microsoft.com/office/officeart/2005/8/layout/orgChart1"/>
    <dgm:cxn modelId="{729B2561-1A35-4950-B325-CFD6286DBCAE}" type="presParOf" srcId="{BDC46DC5-AAC7-4D6D-9B04-F4050DFD7E80}" destId="{76FB7C6F-9163-4F61-8579-69271271E113}" srcOrd="0" destOrd="0" presId="urn:microsoft.com/office/officeart/2005/8/layout/orgChart1"/>
    <dgm:cxn modelId="{9CFDE7D6-38DA-48A8-9567-738129FC5A09}" type="presParOf" srcId="{BDC46DC5-AAC7-4D6D-9B04-F4050DFD7E80}" destId="{FD4B8AAB-5F8E-4F34-9D1C-A2428C7237FA}" srcOrd="1" destOrd="0" presId="urn:microsoft.com/office/officeart/2005/8/layout/orgChart1"/>
    <dgm:cxn modelId="{7409B691-2C33-4A57-8A79-8194BD295C36}" type="presParOf" srcId="{22B43BE1-2872-4A1A-9987-7D9CEE5316B9}" destId="{BCFD31DD-C8D0-4EA4-8FB2-D0CE3166583A}" srcOrd="1" destOrd="0" presId="urn:microsoft.com/office/officeart/2005/8/layout/orgChart1"/>
    <dgm:cxn modelId="{AAFE8290-D333-4E1A-BE8F-0FE6DAC27DA3}" type="presParOf" srcId="{22B43BE1-2872-4A1A-9987-7D9CEE5316B9}" destId="{1E2DAFE2-263C-4680-B9CE-281B701AC39E}" srcOrd="2" destOrd="0" presId="urn:microsoft.com/office/officeart/2005/8/layout/orgChart1"/>
    <dgm:cxn modelId="{2FBC05BA-DC42-4DD6-A1EA-A67A2AC40E7A}" type="presParOf" srcId="{EB97AFA4-B063-4C99-98F5-7CE21FF93D93}" destId="{BAF08B0B-9C31-48A2-A034-BC056D6A1515}" srcOrd="2" destOrd="0" presId="urn:microsoft.com/office/officeart/2005/8/layout/orgChart1"/>
    <dgm:cxn modelId="{5EB4BF63-3C43-47C4-8935-1164AF2AB63D}" type="presParOf" srcId="{EB97AFA4-B063-4C99-98F5-7CE21FF93D93}" destId="{A844957B-5766-43A5-9DBE-7DC14333A338}" srcOrd="3" destOrd="0" presId="urn:microsoft.com/office/officeart/2005/8/layout/orgChart1"/>
    <dgm:cxn modelId="{E45C5B01-CE21-4653-B81B-6874DB1B7F1E}" type="presParOf" srcId="{A844957B-5766-43A5-9DBE-7DC14333A338}" destId="{C55F9A6D-9D72-4DEF-9783-5D670806C223}" srcOrd="0" destOrd="0" presId="urn:microsoft.com/office/officeart/2005/8/layout/orgChart1"/>
    <dgm:cxn modelId="{93050584-58D7-47B5-9529-CB110B352328}" type="presParOf" srcId="{C55F9A6D-9D72-4DEF-9783-5D670806C223}" destId="{2F3605DD-3958-4BF1-A062-C5A8D7FDA2AD}" srcOrd="0" destOrd="0" presId="urn:microsoft.com/office/officeart/2005/8/layout/orgChart1"/>
    <dgm:cxn modelId="{46CC06DA-DBE5-42C0-B993-2C2C57059165}" type="presParOf" srcId="{C55F9A6D-9D72-4DEF-9783-5D670806C223}" destId="{0520AAA3-6B0D-4E01-991A-BAE22659918D}" srcOrd="1" destOrd="0" presId="urn:microsoft.com/office/officeart/2005/8/layout/orgChart1"/>
    <dgm:cxn modelId="{F6FD4177-82C3-4373-BBE8-C48D598953C3}" type="presParOf" srcId="{A844957B-5766-43A5-9DBE-7DC14333A338}" destId="{C1A76662-1B8E-45FF-9025-63D6C6BEE04B}" srcOrd="1" destOrd="0" presId="urn:microsoft.com/office/officeart/2005/8/layout/orgChart1"/>
    <dgm:cxn modelId="{0BB40877-75E7-4D6C-B972-5F23887023E8}" type="presParOf" srcId="{A844957B-5766-43A5-9DBE-7DC14333A338}" destId="{1ED74F7F-C219-4C61-AB41-45AECE7A3F7D}" srcOrd="2" destOrd="0" presId="urn:microsoft.com/office/officeart/2005/8/layout/orgChart1"/>
    <dgm:cxn modelId="{6031F866-D32F-4E4A-B21B-33D37A4F1B93}" type="presParOf" srcId="{EB97AFA4-B063-4C99-98F5-7CE21FF93D93}" destId="{85095D50-A076-4164-8E2C-F8E5991299EA}" srcOrd="4" destOrd="0" presId="urn:microsoft.com/office/officeart/2005/8/layout/orgChart1"/>
    <dgm:cxn modelId="{26DD0331-107B-4B7E-989D-5F2068D1A89A}" type="presParOf" srcId="{EB97AFA4-B063-4C99-98F5-7CE21FF93D93}" destId="{A773E0CD-9844-43F2-9CF4-E21C015380F5}" srcOrd="5" destOrd="0" presId="urn:microsoft.com/office/officeart/2005/8/layout/orgChart1"/>
    <dgm:cxn modelId="{BB2B8021-1055-4D75-AC95-4BC5DEF6FAA3}" type="presParOf" srcId="{A773E0CD-9844-43F2-9CF4-E21C015380F5}" destId="{49CB6167-4053-4F02-9C10-5A8C7BCDD54B}" srcOrd="0" destOrd="0" presId="urn:microsoft.com/office/officeart/2005/8/layout/orgChart1"/>
    <dgm:cxn modelId="{B432F2B0-5E1F-4105-AB86-B7837008E82A}" type="presParOf" srcId="{49CB6167-4053-4F02-9C10-5A8C7BCDD54B}" destId="{1E82D281-75A5-4B9D-93FF-119A6B5FC6BD}" srcOrd="0" destOrd="0" presId="urn:microsoft.com/office/officeart/2005/8/layout/orgChart1"/>
    <dgm:cxn modelId="{5B22CD13-7B33-466C-A4AF-09D285F99B4F}" type="presParOf" srcId="{49CB6167-4053-4F02-9C10-5A8C7BCDD54B}" destId="{589F421D-329F-4898-B3C0-581A5697B5FF}" srcOrd="1" destOrd="0" presId="urn:microsoft.com/office/officeart/2005/8/layout/orgChart1"/>
    <dgm:cxn modelId="{E7865E5A-CD09-4CFA-98A6-757C49940DA5}" type="presParOf" srcId="{A773E0CD-9844-43F2-9CF4-E21C015380F5}" destId="{1DEEC0B6-2BA3-4087-96FD-825B5EB700CE}" srcOrd="1" destOrd="0" presId="urn:microsoft.com/office/officeart/2005/8/layout/orgChart1"/>
    <dgm:cxn modelId="{1569BCC4-918C-4667-BF9B-C94F0668B0EA}" type="presParOf" srcId="{A773E0CD-9844-43F2-9CF4-E21C015380F5}" destId="{D77653DA-2A12-4EA8-8E1F-2B0895D04D55}" srcOrd="2" destOrd="0" presId="urn:microsoft.com/office/officeart/2005/8/layout/orgChart1"/>
    <dgm:cxn modelId="{0C6E0432-25DF-4AEF-9C43-A96EF290483E}" type="presParOf" srcId="{B22055CC-48AD-448F-B767-7FEF129C2D2F}" destId="{4A3071E6-74B9-43A1-8EF0-3A2E3F34C7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03BD2-51A7-4EDC-986A-9220F32208B1}">
      <dsp:nvSpPr>
        <dsp:cNvPr id="0" name=""/>
        <dsp:cNvSpPr/>
      </dsp:nvSpPr>
      <dsp:spPr>
        <a:xfrm>
          <a:off x="2293016" y="2789551"/>
          <a:ext cx="1970443" cy="16988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ИИП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8792" y="3053183"/>
        <a:ext cx="1358891" cy="1171601"/>
      </dsp:txXfrm>
    </dsp:sp>
    <dsp:sp modelId="{8914EA28-80C5-4F89-BC54-C27F60005B0F}">
      <dsp:nvSpPr>
        <dsp:cNvPr id="0" name=""/>
        <dsp:cNvSpPr/>
      </dsp:nvSpPr>
      <dsp:spPr>
        <a:xfrm>
          <a:off x="2344205" y="3539565"/>
          <a:ext cx="230703" cy="1988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C5AA7E-F7E6-4171-A3E3-36AB1577C87D}">
      <dsp:nvSpPr>
        <dsp:cNvPr id="0" name=""/>
        <dsp:cNvSpPr/>
      </dsp:nvSpPr>
      <dsp:spPr>
        <a:xfrm>
          <a:off x="608673" y="1877055"/>
          <a:ext cx="1970443" cy="1698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942FEB-BD35-4105-AD97-969C93DA9FC7}">
      <dsp:nvSpPr>
        <dsp:cNvPr id="0" name=""/>
        <dsp:cNvSpPr/>
      </dsp:nvSpPr>
      <dsp:spPr>
        <a:xfrm>
          <a:off x="1950117" y="3351500"/>
          <a:ext cx="230703" cy="1988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F0CD6F-E75A-4B1F-9743-050895AE41F3}">
      <dsp:nvSpPr>
        <dsp:cNvPr id="0" name=""/>
        <dsp:cNvSpPr/>
      </dsp:nvSpPr>
      <dsp:spPr>
        <a:xfrm>
          <a:off x="3971750" y="1856858"/>
          <a:ext cx="1970443" cy="16988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ИС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7526" y="2120490"/>
        <a:ext cx="1358891" cy="1171601"/>
      </dsp:txXfrm>
    </dsp:sp>
    <dsp:sp modelId="{AE993E94-02BB-4A90-9112-CC241D3965A5}">
      <dsp:nvSpPr>
        <dsp:cNvPr id="0" name=""/>
        <dsp:cNvSpPr/>
      </dsp:nvSpPr>
      <dsp:spPr>
        <a:xfrm>
          <a:off x="5318803" y="3329507"/>
          <a:ext cx="230703" cy="1988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43BED6-41FB-4801-A085-C0F0E1A2F68F}">
      <dsp:nvSpPr>
        <dsp:cNvPr id="0" name=""/>
        <dsp:cNvSpPr/>
      </dsp:nvSpPr>
      <dsp:spPr>
        <a:xfrm>
          <a:off x="5650483" y="2789551"/>
          <a:ext cx="1970443" cy="1698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5CF8B6-693B-4158-83F6-87DD1A0B4D59}">
      <dsp:nvSpPr>
        <dsp:cNvPr id="0" name=""/>
        <dsp:cNvSpPr/>
      </dsp:nvSpPr>
      <dsp:spPr>
        <a:xfrm>
          <a:off x="5701673" y="3539565"/>
          <a:ext cx="230703" cy="1988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2DA34F-17EC-4955-BFA8-0A728D86DC38}">
      <dsp:nvSpPr>
        <dsp:cNvPr id="0" name=""/>
        <dsp:cNvSpPr/>
      </dsp:nvSpPr>
      <dsp:spPr>
        <a:xfrm>
          <a:off x="2293016" y="928204"/>
          <a:ext cx="1970443" cy="16988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задолженностей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8792" y="1191836"/>
        <a:ext cx="1358891" cy="1171601"/>
      </dsp:txXfrm>
    </dsp:sp>
    <dsp:sp modelId="{9BA4087F-CBFB-4B97-92EC-4B8C4BDCB262}">
      <dsp:nvSpPr>
        <dsp:cNvPr id="0" name=""/>
        <dsp:cNvSpPr/>
      </dsp:nvSpPr>
      <dsp:spPr>
        <a:xfrm>
          <a:off x="3628850" y="965009"/>
          <a:ext cx="230703" cy="1988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7967A8-F918-49EA-ADF9-044534B9F1F6}">
      <dsp:nvSpPr>
        <dsp:cNvPr id="0" name=""/>
        <dsp:cNvSpPr/>
      </dsp:nvSpPr>
      <dsp:spPr>
        <a:xfrm>
          <a:off x="3971750" y="0"/>
          <a:ext cx="1970443" cy="16988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C52BBD-A81F-40AE-A771-8AD6E19BEF61}">
      <dsp:nvSpPr>
        <dsp:cNvPr id="0" name=""/>
        <dsp:cNvSpPr/>
      </dsp:nvSpPr>
      <dsp:spPr>
        <a:xfrm>
          <a:off x="4029951" y="745974"/>
          <a:ext cx="230703" cy="1988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5D50-A076-4164-8E2C-F8E5991299EA}">
      <dsp:nvSpPr>
        <dsp:cNvPr id="0" name=""/>
        <dsp:cNvSpPr/>
      </dsp:nvSpPr>
      <dsp:spPr>
        <a:xfrm>
          <a:off x="4229100" y="2340045"/>
          <a:ext cx="2992119" cy="51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646"/>
              </a:lnTo>
              <a:lnTo>
                <a:pt x="2992119" y="259646"/>
              </a:lnTo>
              <a:lnTo>
                <a:pt x="2992119" y="519293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08B0B-9C31-48A2-A034-BC056D6A1515}">
      <dsp:nvSpPr>
        <dsp:cNvPr id="0" name=""/>
        <dsp:cNvSpPr/>
      </dsp:nvSpPr>
      <dsp:spPr>
        <a:xfrm>
          <a:off x="4183380" y="2340045"/>
          <a:ext cx="91440" cy="519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293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B0C75-DC0B-4138-A6E8-427C841FED34}">
      <dsp:nvSpPr>
        <dsp:cNvPr id="0" name=""/>
        <dsp:cNvSpPr/>
      </dsp:nvSpPr>
      <dsp:spPr>
        <a:xfrm>
          <a:off x="1236980" y="2340045"/>
          <a:ext cx="2992119" cy="519293"/>
        </a:xfrm>
        <a:custGeom>
          <a:avLst/>
          <a:gdLst/>
          <a:ahLst/>
          <a:cxnLst/>
          <a:rect l="0" t="0" r="0" b="0"/>
          <a:pathLst>
            <a:path>
              <a:moveTo>
                <a:pt x="2992119" y="0"/>
              </a:moveTo>
              <a:lnTo>
                <a:pt x="2992119" y="259646"/>
              </a:lnTo>
              <a:lnTo>
                <a:pt x="0" y="259646"/>
              </a:lnTo>
              <a:lnTo>
                <a:pt x="0" y="519293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D0FC2-A854-474B-85CB-D8000483DF5D}">
      <dsp:nvSpPr>
        <dsp:cNvPr id="0" name=""/>
        <dsp:cNvSpPr/>
      </dsp:nvSpPr>
      <dsp:spPr>
        <a:xfrm>
          <a:off x="2743203" y="609598"/>
          <a:ext cx="2971792" cy="1730446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Дальнейший образовательный маршрут</a:t>
          </a:r>
          <a:endParaRPr lang="ru-RU" sz="2500" b="1" kern="1200" dirty="0"/>
        </a:p>
      </dsp:txBody>
      <dsp:txXfrm>
        <a:off x="2743203" y="609598"/>
        <a:ext cx="2971792" cy="1730446"/>
      </dsp:txXfrm>
    </dsp:sp>
    <dsp:sp modelId="{76FB7C6F-9163-4F61-8579-69271271E113}">
      <dsp:nvSpPr>
        <dsp:cNvPr id="0" name=""/>
        <dsp:cNvSpPr/>
      </dsp:nvSpPr>
      <dsp:spPr>
        <a:xfrm>
          <a:off x="567" y="2859338"/>
          <a:ext cx="2472825" cy="123641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10-ый класс здесь</a:t>
          </a:r>
          <a:endParaRPr lang="ru-RU" sz="2500" kern="1200" dirty="0"/>
        </a:p>
      </dsp:txBody>
      <dsp:txXfrm>
        <a:off x="567" y="2859338"/>
        <a:ext cx="2472825" cy="1236412"/>
      </dsp:txXfrm>
    </dsp:sp>
    <dsp:sp modelId="{2F3605DD-3958-4BF1-A062-C5A8D7FDA2AD}">
      <dsp:nvSpPr>
        <dsp:cNvPr id="0" name=""/>
        <dsp:cNvSpPr/>
      </dsp:nvSpPr>
      <dsp:spPr>
        <a:xfrm>
          <a:off x="2992687" y="2859338"/>
          <a:ext cx="2472825" cy="123641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10-ый класс в другой школе</a:t>
          </a:r>
          <a:endParaRPr lang="ru-RU" sz="2500" kern="1200" dirty="0"/>
        </a:p>
      </dsp:txBody>
      <dsp:txXfrm>
        <a:off x="2992687" y="2859338"/>
        <a:ext cx="2472825" cy="1236412"/>
      </dsp:txXfrm>
    </dsp:sp>
    <dsp:sp modelId="{1E82D281-75A5-4B9D-93FF-119A6B5FC6BD}">
      <dsp:nvSpPr>
        <dsp:cNvPr id="0" name=""/>
        <dsp:cNvSpPr/>
      </dsp:nvSpPr>
      <dsp:spPr>
        <a:xfrm>
          <a:off x="5984806" y="2859338"/>
          <a:ext cx="2472825" cy="1236412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колледж</a:t>
          </a:r>
          <a:endParaRPr lang="ru-RU" sz="2500" kern="1200" dirty="0"/>
        </a:p>
      </dsp:txBody>
      <dsp:txXfrm>
        <a:off x="5984806" y="2859338"/>
        <a:ext cx="2472825" cy="1236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97DF-32CA-4D8F-8EE7-A49E31A89285}" type="datetimeFigureOut">
              <a:rPr lang="ru-RU" smtClean="0"/>
              <a:t>12.12.2025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14C0E-9138-45E8-9638-7085ABAA56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48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5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5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0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1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6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7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5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3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4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0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609600" y="666750"/>
            <a:ext cx="8229600" cy="2285497"/>
          </a:xfrm>
          <a:prstGeom prst="rect">
            <a:avLst/>
          </a:prstGeom>
          <a:noFill/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endParaRPr lang="ru-RU" sz="4400" b="1" spc="-16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lang="ru-RU" sz="4400" b="1" spc="-16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9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</a:t>
            </a:r>
            <a:r>
              <a:rPr lang="ru-RU" sz="4400" b="1" spc="-19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spc="-2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sz="4400" b="1" spc="-21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4400" b="1" spc="-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-2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lang="ru-RU" sz="4400" b="1" spc="-22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  <a:p>
            <a:pPr marR="461645" algn="ctr">
              <a:spcBef>
                <a:spcPts val="1445"/>
              </a:spcBef>
            </a:pPr>
            <a:endParaRPr lang="ru-RU" sz="1600" spc="-225" dirty="0" smtClean="0">
              <a:solidFill>
                <a:srgbClr val="C00000"/>
              </a:solidFill>
              <a:latin typeface="Arial Black" panose="020B0A04020102020204" pitchFamily="34" charset="0"/>
              <a:cs typeface="Georgia"/>
            </a:endParaRPr>
          </a:p>
        </p:txBody>
      </p:sp>
      <p:pic>
        <p:nvPicPr>
          <p:cNvPr id="2050" name="Picture 2" descr="C:\Users\P.I.Byzova\Desktop\Логотип 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247"/>
            <a:ext cx="15716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356235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УР 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П.И.Бызова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4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23701" y="476744"/>
            <a:ext cx="8991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b="1" spc="-19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РАСПИСАНИ</a:t>
            </a:r>
            <a:r>
              <a:rPr lang="ru-RU" sz="3600" b="1" spc="-190" dirty="0" smtClean="0">
                <a:solidFill>
                  <a:schemeClr val="tx1"/>
                </a:solidFill>
                <a:latin typeface="Times New Roman"/>
                <a:cs typeface="Times New Roman"/>
              </a:rPr>
              <a:t>Е</a:t>
            </a:r>
            <a:r>
              <a:rPr sz="3600" b="1" spc="-3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3600" b="1" spc="-3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ru-RU" sz="3600" b="1" spc="-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ГИА-9</a:t>
            </a:r>
            <a:endParaRPr sz="3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838200" y="1495944"/>
            <a:ext cx="8153400" cy="3012896"/>
          </a:xfrm>
          <a:prstGeom prst="rect">
            <a:avLst/>
          </a:prstGeom>
          <a:noFill/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lang="ru-RU" sz="2200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2200" dirty="0" smtClean="0">
                <a:solidFill>
                  <a:srgbClr val="000713"/>
                </a:solidFill>
                <a:latin typeface="Cambria"/>
                <a:cs typeface="Cambria"/>
              </a:rPr>
              <a:t>Государственная итоговая аттестация</a:t>
            </a:r>
            <a:r>
              <a:rPr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dirty="0" smtClean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200" spc="-2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spc="-15" dirty="0" smtClean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200" spc="-1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endParaRPr lang="ru-RU" sz="2200" spc="-10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200" dirty="0" smtClean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lang="ru-RU" sz="2200" dirty="0" smtClean="0">
                <a:solidFill>
                  <a:srgbClr val="000713"/>
                </a:solidFill>
                <a:latin typeface="Cambria"/>
                <a:cs typeface="Cambria"/>
              </a:rPr>
              <a:t>-х</a:t>
            </a:r>
            <a:r>
              <a:rPr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lang="ru-RU" sz="2200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spc="-25" dirty="0" smtClean="0">
                <a:solidFill>
                  <a:srgbClr val="000713"/>
                </a:solidFill>
                <a:latin typeface="Cambria"/>
                <a:cs typeface="Cambria"/>
              </a:rPr>
              <a:t>будет проведена</a:t>
            </a:r>
            <a:r>
              <a:rPr lang="ru-RU" sz="2200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dirty="0" smtClean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dirty="0" smtClean="0">
                <a:solidFill>
                  <a:srgbClr val="FF0000"/>
                </a:solidFill>
                <a:latin typeface="Cambria"/>
                <a:cs typeface="Cambria"/>
              </a:rPr>
              <a:t>три </a:t>
            </a:r>
            <a:r>
              <a:rPr sz="2200" spc="-555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lang="ru-RU" sz="2200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sz="2200" dirty="0" smtClean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Д</a:t>
            </a:r>
            <a:r>
              <a:rPr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осрочный</a:t>
            </a:r>
            <a:r>
              <a:rPr lang="ru-RU"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r>
              <a:rPr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             21.04.2026 по 18.05.2026</a:t>
            </a: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сновной</a:t>
            </a:r>
            <a:r>
              <a:rPr lang="ru-RU"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200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spc="-45" dirty="0" smtClean="0">
                <a:solidFill>
                  <a:srgbClr val="000713"/>
                </a:solidFill>
                <a:latin typeface="Cambria"/>
                <a:cs typeface="Cambria"/>
              </a:rPr>
              <a:t>      </a:t>
            </a:r>
            <a:r>
              <a:rPr lang="ru-RU"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           </a:t>
            </a:r>
            <a:r>
              <a:rPr lang="ru-RU" sz="2200" spc="-5" dirty="0">
                <a:solidFill>
                  <a:srgbClr val="000713"/>
                </a:solidFill>
                <a:latin typeface="Cambria"/>
                <a:cs typeface="Cambria"/>
              </a:rPr>
              <a:t>02.06.2026 по </a:t>
            </a:r>
            <a:r>
              <a:rPr lang="ru-RU"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06.07.2026</a:t>
            </a:r>
            <a:endParaRPr lang="ru-RU" sz="2200" spc="-5" dirty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200" spc="-5" dirty="0">
                <a:solidFill>
                  <a:srgbClr val="000713"/>
                </a:solidFill>
                <a:latin typeface="Cambria"/>
                <a:cs typeface="Cambria"/>
              </a:rPr>
              <a:t>Д</a:t>
            </a:r>
            <a:r>
              <a:rPr sz="2200" spc="-5" dirty="0" smtClean="0">
                <a:solidFill>
                  <a:srgbClr val="000713"/>
                </a:solidFill>
                <a:latin typeface="Cambria"/>
                <a:cs typeface="Cambria"/>
              </a:rPr>
              <a:t>ополнительный</a:t>
            </a:r>
            <a:r>
              <a:rPr lang="ru-RU" sz="2200" spc="-60" dirty="0" smtClean="0">
                <a:solidFill>
                  <a:srgbClr val="000713"/>
                </a:solidFill>
                <a:latin typeface="Cambria"/>
                <a:cs typeface="Cambria"/>
              </a:rPr>
              <a:t>:  03.09.2026  по 25.09.2026</a:t>
            </a:r>
            <a:r>
              <a:rPr lang="ru-RU" sz="220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</a:p>
          <a:p>
            <a:pPr marL="12700" marR="1746250" algn="ctr">
              <a:lnSpc>
                <a:spcPct val="120000"/>
              </a:lnSpc>
            </a:pPr>
            <a:r>
              <a:rPr lang="ru-RU" dirty="0" smtClean="0">
                <a:solidFill>
                  <a:srgbClr val="000713"/>
                </a:solidFill>
                <a:latin typeface="Cambria"/>
                <a:cs typeface="Cambria"/>
              </a:rPr>
              <a:t>                </a:t>
            </a:r>
            <a:endParaRPr lang="en-US" dirty="0" smtClean="0">
              <a:solidFill>
                <a:srgbClr val="000713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14016"/>
              </p:ext>
            </p:extLst>
          </p:nvPr>
        </p:nvGraphicFramePr>
        <p:xfrm>
          <a:off x="304800" y="644284"/>
          <a:ext cx="8686800" cy="4442066"/>
        </p:xfrm>
        <a:graphic>
          <a:graphicData uri="http://schemas.openxmlformats.org/drawingml/2006/table">
            <a:tbl>
              <a:tblPr/>
              <a:tblGrid>
                <a:gridCol w="1371600"/>
                <a:gridCol w="7315200"/>
              </a:tblGrid>
              <a:tr h="34769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02.июн (Вт)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05.июн (Пт)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 (кроме русского языка и математики)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06.июн (Сб)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информатика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09.июн (Вт)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16.июн (Вт)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 (кроме русского языка и математики)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19.июн (Пт)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учебным предметам (кроме русского языка и математики)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29.июн (Пн)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02.июл (Чт)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русский язык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03.июл (Пт)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по всем учебным предметам (за исключением русского языка и математики)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06.июл (Пн)</a:t>
                      </a: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по всем учебным предметам (за исключением русского языка и математики)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8" marR="22448" marT="13469" marB="13469" anchor="ctr">
                    <a:lnL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5188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object 5"/>
          <p:cNvSpPr txBox="1">
            <a:spLocks/>
          </p:cNvSpPr>
          <p:nvPr/>
        </p:nvSpPr>
        <p:spPr>
          <a:xfrm>
            <a:off x="-76200" y="63246"/>
            <a:ext cx="89916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05"/>
              </a:spcBef>
            </a:pPr>
            <a:r>
              <a:rPr lang="ru-RU" sz="3600" b="1" spc="-19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РАСПИСАНИЕ</a:t>
            </a:r>
            <a:r>
              <a:rPr lang="ru-RU" sz="3600" b="1" spc="-3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</a:t>
            </a:r>
            <a:r>
              <a:rPr lang="ru-RU" sz="3600" b="1" spc="-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ГИА-9</a:t>
            </a:r>
            <a:endParaRPr lang="ru-RU" sz="3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2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33400" y="396249"/>
            <a:ext cx="91878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ВХОД УЧАСТНИКОВ НА ппэ</a:t>
            </a:r>
            <a:endParaRPr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7675" y="1276350"/>
            <a:ext cx="8229600" cy="36576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9:00 (по графику ППЭ)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Опоздавшим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участникам повторно инструктаж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7312" y="390725"/>
            <a:ext cx="332041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5525137" y="1348903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01040" y="1108262"/>
            <a:ext cx="4632960" cy="4054288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ППЭ,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средства хранения и передачи информации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305800" cy="2800350"/>
          </a:xfrm>
          <a:prstGeom prst="rect">
            <a:avLst/>
          </a:prstGeom>
          <a:solidFill>
            <a:srgbClr val="FFFFFF"/>
          </a:solidFill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продолжительности экзамена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учитывающих состояние здоровья, особенности психофизического развития</a:t>
            </a:r>
          </a:p>
        </p:txBody>
      </p:sp>
      <p:sp>
        <p:nvSpPr>
          <p:cNvPr id="8" name="object 2"/>
          <p:cNvSpPr txBox="1"/>
          <p:nvPr/>
        </p:nvSpPr>
        <p:spPr>
          <a:xfrm>
            <a:off x="0" y="514350"/>
            <a:ext cx="75876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270" y="514350"/>
            <a:ext cx="64446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  <a:endParaRPr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2000" y="1809750"/>
            <a:ext cx="8229600" cy="2952750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допустившие нарушение Порядка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удаляются с экзамена.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609600" y="438150"/>
            <a:ext cx="7924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33780" y="1123950"/>
            <a:ext cx="8229600" cy="3657600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95400" y="514350"/>
            <a:ext cx="83496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45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182090"/>
            <a:ext cx="6197412" cy="364985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72DB39-195B-4840-A5A7-4F023D26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FAAA90-3550-4642-8135-27C39D40B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350"/>
            <a:ext cx="7607105" cy="31094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права на объективное оценивание участникам государственной итоговой аттестации по образовательным программам основного общего образования (ГИА-9) предоставляется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подать в письменной форме апелляцию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ГИА-9;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рассматриваются апелляции: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содержания и структуры заданий по учебным предметам;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нарушением участником ГИА-9 установленного порядка проведения ГИА-9;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неправильным оформлением участником ГИА-9 экзаменационной работы.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A1E984-13F0-4481-BA04-C6052956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FC12BF-1E5C-4C7E-B8B5-6042E6A4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6" y="1511799"/>
            <a:ext cx="7913077" cy="31094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нарушении установленного порядка проведения ГИА-9 подается участником ГИА-9 в письменной форме в день проведения экзамена,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покидая пункта проведения экзамена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- ППЭ).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о нарушении процедуры проведения ГИА-9 конфликтной комиссией осуществляется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двух рабочих дней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субботу) с момента ее поступления в конфликтную комиссию. По результатам рассмотрения апелляции конфликтная комиссия принимает решение: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отклонении апелляции;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удовлетворении апелляции.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65735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№ 273-ФЗ «Об образовании в Российской Федерации»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№ 232,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551 от 04.04.2023 «Об утверждении Порядка проведения государственной итоговой аттестации по образовательным программам основного общего образования»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№ 233,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552 от 04.04.2023 «Об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36195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 </a:t>
            </a:r>
          </a:p>
        </p:txBody>
      </p:sp>
    </p:spTree>
    <p:extLst>
      <p:ext uri="{BB962C8B-B14F-4D97-AF65-F5344CB8AC3E}">
        <p14:creationId xmlns:p14="http://schemas.microsoft.com/office/powerpoint/2010/main" val="13582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721508-0857-4774-AA74-0AB094B6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8150"/>
            <a:ext cx="7202456" cy="78692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C75DD8-E4F0-4ABB-9CCB-166AB5C13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1511799"/>
            <a:ext cx="7202456" cy="302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апелляции количество выставленных баллов может быть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увеличения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уменьшения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Черновики, использованные на экзамене, в качестве материалов апелляции не рассматриваются.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сам факт подачи апелляции количество баллов не может быть уменьшено.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914400" y="452280"/>
            <a:ext cx="83496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838200" y="1809750"/>
            <a:ext cx="7930515" cy="222881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пятибалльная </a:t>
            </a:r>
            <a:r>
              <a:rPr sz="2400" spc="-5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sz="2400" spc="-2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40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sz="2400" spc="52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проверяются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sz="240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ОГЭ,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проверяются </a:t>
            </a:r>
            <a:r>
              <a:rPr sz="2400" spc="-5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</a:t>
            </a: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</a:t>
            </a:r>
            <a:r>
              <a:rPr sz="2400" spc="-1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28600" y="514350"/>
            <a:ext cx="7435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65" y="1169925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65" y="270599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762001" y="1733550"/>
            <a:ext cx="8229600" cy="185948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400" spc="-2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</a:t>
            </a:r>
            <a:r>
              <a:rPr sz="2400" spc="-2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удовлетворительными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</a:t>
            </a:r>
            <a:r>
              <a:rPr sz="2400" spc="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15" dirty="0" smtClean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sz="2400" spc="-509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сдаваемым </a:t>
            </a:r>
            <a:endParaRPr lang="ru-RU" sz="2400" dirty="0" smtClean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1135" algn="ctr">
              <a:lnSpc>
                <a:spcPct val="100000"/>
              </a:lnSpc>
            </a:pP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r>
              <a:rPr sz="2400" spc="-1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</a:t>
            </a:r>
            <a:r>
              <a:rPr lang="ru-RU"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-10" dirty="0" smtClean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1135" algn="ctr">
              <a:lnSpc>
                <a:spcPct val="100000"/>
              </a:lnSpc>
            </a:pPr>
            <a:r>
              <a:rPr lang="ru-RU"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</a:t>
            </a:r>
            <a:r>
              <a:rPr lang="ru-RU"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sz="2400" spc="-2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</a:t>
            </a:r>
            <a:r>
              <a:rPr lang="ru-RU" sz="2400" spc="-1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CD300C-2308-4F93-9407-33FCE919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68082"/>
            <a:ext cx="6683765" cy="9606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A86096-BB26-46E0-9B3E-2C4BF6C64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47" y="1481867"/>
            <a:ext cx="8229600" cy="31516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обучающийся при сдаче ГИА-9 получает неудовлетворительный результат (два балла) не более, чем по двум учебным предметам (из четырех сдаваемых), то он может пересдать их в резервные сроки основного этапа, определенные приказом. 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обучающийся при сдаче ГИА-9 получает неудовлетворительный результат (два балла) более, чем по двум учебным предметам, либо получает повторно неудовлетворительный результат по одному предмету ГИА в резервные сроки, ему предоставляется право пройти ГИА по соответствующим учебным предметам не ранее 1 сентября.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повторного прохождения ГИА-9 следует восстановиться в организации, осуществляющей образовательную деятельность на срок, необходимый для прохождения ГИА-9.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9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76200" y="514350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Аттестат с отличием</a:t>
            </a:r>
            <a:endParaRPr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824345" y="1504950"/>
            <a:ext cx="7924800" cy="277768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400" spc="-10" dirty="0" smtClean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</a:t>
            </a:r>
            <a:r>
              <a:rPr sz="2400" spc="-4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400" spc="-2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spc="-5" dirty="0" smtClean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</a:t>
            </a:r>
            <a:r>
              <a:rPr sz="2400" spc="-4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прошедшим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sz="2400" spc="-2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1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</a:t>
            </a:r>
            <a:r>
              <a:rPr sz="24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"отлично"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spc="-5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24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изучавшимся на </a:t>
            </a: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endParaRPr lang="ru-RU" sz="2400" spc="-5" dirty="0" smtClean="0">
              <a:solidFill>
                <a:srgbClr val="000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22751173"/>
              </p:ext>
            </p:extLst>
          </p:nvPr>
        </p:nvGraphicFramePr>
        <p:xfrm>
          <a:off x="533400" y="133350"/>
          <a:ext cx="8458200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5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877312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4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208" y="156183"/>
            <a:ext cx="8077200" cy="50167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столярно-плотничных, паркетных и стекольных работ;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общестроительных работ;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отделочных строительных и декоративных работ;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ремонту и обслуживанию инженерных систем жилищно-коммунального хозяйства;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Электромонтажник электрических сетей и электрооборудования;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 радиоэлектронной аппаратуры и приборов;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Электромонтер по ремонту и обслуживанию электрооборудования (по отраслям);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 (ручной и частично механизированной сварки (наплавки);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 качества в машиностроении;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слесарных работ;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Оператор-наладчик металлообрабатывающих станков;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Аппаратчик-оператор производства продуктов питания из растительного сырья;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ремонту и обслуживанию автомобилей;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Судостроитель-судоремонтник металлических судов;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изготовлению швейных изделий;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оборудования швейного производства (по видам);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садово-паркового и ландшафтного строительства;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растениеводства;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Повар, кондитер.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99722"/>
            <a:ext cx="1676400" cy="162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5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281" y="1504950"/>
            <a:ext cx="8305800" cy="2348720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vert="horz" wrap="square" lIns="0" tIns="133985" rIns="0" bIns="0" rtlCol="0">
            <a:spAutoFit/>
          </a:bodyPr>
          <a:lstStyle/>
          <a:p>
            <a:pPr marL="186055" algn="ctr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</a:t>
            </a:r>
            <a:r>
              <a:rPr lang="en-US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b="1" spc="-15" dirty="0" smtClean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нформационный</a:t>
            </a:r>
            <a:r>
              <a:rPr lang="ru-RU"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en-US" b="1" spc="-1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 smtClean="0">
                <a:solidFill>
                  <a:srgbClr val="404040"/>
                </a:solidFill>
                <a:latin typeface="Georgia"/>
                <a:cs typeface="Georgia"/>
              </a:rPr>
              <a:t>портал</a:t>
            </a:r>
            <a:r>
              <a:rPr sz="1800" b="1" spc="140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r>
              <a:rPr lang="ru-RU"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 Санкт-Петербурга</a:t>
            </a:r>
            <a:endParaRPr sz="1800" dirty="0">
              <a:latin typeface="Georgia"/>
              <a:cs typeface="Georgia"/>
            </a:endParaRPr>
          </a:p>
          <a:p>
            <a:pPr marL="222885" marR="212725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</a:t>
            </a:r>
            <a:endParaRPr lang="ru-RU" sz="1800" b="1" spc="5" dirty="0" smtClean="0">
              <a:solidFill>
                <a:srgbClr val="404040"/>
              </a:solidFill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 smtClean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lang="ru-RU" dirty="0">
              <a:latin typeface="Georgia"/>
              <a:cs typeface="Georgia"/>
            </a:endParaRPr>
          </a:p>
          <a:p>
            <a:pPr marL="222885" marR="212725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2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rustest.ru</a:t>
            </a:r>
            <a:r>
              <a:rPr sz="1800" b="1" spc="-25" dirty="0" smtClean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514350"/>
            <a:ext cx="71628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1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Информационная поддержка</a:t>
            </a:r>
            <a:endParaRPr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85750"/>
            <a:ext cx="8077200" cy="960668"/>
          </a:xfrm>
        </p:spPr>
        <p:txBody>
          <a:bodyPr>
            <a:normAutofit/>
          </a:bodyPr>
          <a:lstStyle/>
          <a:p>
            <a:pPr algn="ctr"/>
            <a:r>
              <a:rPr lang="en-US" sz="3200" b="1" spc="-15" dirty="0" smtClean="0">
                <a:solidFill>
                  <a:schemeClr val="tx1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www.ege.</a:t>
            </a:r>
            <a:r>
              <a:rPr lang="en-US" sz="2800" b="1" spc="-15" dirty="0" smtClean="0">
                <a:solidFill>
                  <a:schemeClr val="tx1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spb</a:t>
            </a:r>
            <a:r>
              <a:rPr lang="en-US" sz="3200" b="1" spc="-15" dirty="0" smtClean="0">
                <a:solidFill>
                  <a:schemeClr val="tx1"/>
                </a:solidFill>
                <a:uFill>
                  <a:solidFill>
                    <a:srgbClr val="8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r>
              <a:rPr lang="en-US" sz="3200" b="1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-1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информационный портал Санкт-Петербурга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1428750"/>
            <a:ext cx="6383866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8575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 к ГИА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3768418"/>
              </p:ext>
            </p:extLst>
          </p:nvPr>
        </p:nvGraphicFramePr>
        <p:xfrm>
          <a:off x="914400" y="514350"/>
          <a:ext cx="8229600" cy="4488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68082"/>
            <a:ext cx="7848600" cy="9606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Система информирования о результатах экзаменов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38758"/>
            <a:ext cx="6349141" cy="35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81200" y="1885950"/>
            <a:ext cx="5907087" cy="66675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428750"/>
            <a:ext cx="7848600" cy="3213059"/>
          </a:xfrm>
          <a:prstGeom prst="rect">
            <a:avLst/>
          </a:prstGeom>
          <a:noFill/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50000"/>
              </a:lnSpc>
              <a:spcBef>
                <a:spcPts val="1655"/>
              </a:spcBef>
            </a:pPr>
            <a:r>
              <a:rPr sz="2400" b="1" spc="25" dirty="0" smtClean="0">
                <a:latin typeface="Georgia"/>
                <a:cs typeface="Georgia"/>
              </a:rPr>
              <a:t>Результат</a:t>
            </a:r>
            <a:r>
              <a:rPr sz="2400" b="1" spc="25" dirty="0">
                <a:latin typeface="Georgia"/>
                <a:cs typeface="Georgia"/>
              </a:rPr>
              <a:t>: </a:t>
            </a:r>
            <a:r>
              <a:rPr sz="2400" b="1" spc="125" dirty="0">
                <a:latin typeface="Georgia"/>
                <a:cs typeface="Georgia"/>
              </a:rPr>
              <a:t>зачет</a:t>
            </a:r>
            <a:r>
              <a:rPr sz="2400" spc="1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b="1" spc="120" dirty="0">
                <a:latin typeface="Georgia"/>
                <a:cs typeface="Georgia"/>
              </a:rPr>
              <a:t>незачет</a:t>
            </a:r>
            <a:endParaRPr sz="2400" b="1" dirty="0">
              <a:latin typeface="Georgia"/>
              <a:cs typeface="Georgia"/>
            </a:endParaRPr>
          </a:p>
          <a:p>
            <a:pPr marL="12700" marR="658495">
              <a:lnSpc>
                <a:spcPct val="1500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11 февраля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26</a:t>
            </a:r>
          </a:p>
          <a:p>
            <a:pPr marL="12700" marR="658495">
              <a:lnSpc>
                <a:spcPct val="1500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11</a:t>
            </a:r>
            <a:r>
              <a:rPr lang="ru-RU" sz="2400" b="1" spc="-25" dirty="0" smtClean="0">
                <a:latin typeface="Georgia"/>
                <a:cs typeface="Georgia"/>
              </a:rPr>
              <a:t>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2026</a:t>
            </a:r>
          </a:p>
          <a:p>
            <a:pPr marL="12700" marR="658495">
              <a:lnSpc>
                <a:spcPct val="150000"/>
              </a:lnSpc>
              <a:spcBef>
                <a:spcPts val="5"/>
              </a:spcBef>
            </a:pPr>
            <a:r>
              <a:rPr lang="ru-RU" sz="24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                                                     20 апреля 2026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1" y="514350"/>
            <a:ext cx="7086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200" b="0" spc="-1005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spc="-11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200" b="1" spc="-28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spc="-105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200" b="1" spc="-105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200" b="1" spc="-105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lang="ru-RU" sz="3200" b="1" spc="-105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ИС-9</a:t>
            </a:r>
            <a:endParaRPr sz="32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85750"/>
            <a:ext cx="8434857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b="1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r>
              <a:rPr lang="ru-RU" sz="2400" b="1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2509" y="1428750"/>
            <a:ext cx="33896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sz="2400" spc="-5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вие	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  </a:t>
            </a: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</a:t>
            </a:r>
            <a:r>
              <a:rPr lang="ru-RU"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общем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67430" y="1428750"/>
            <a:ext cx="4558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  <a:tabLst>
                <a:tab pos="2524125" algn="l"/>
                <a:tab pos="3107690" algn="l"/>
                <a:tab pos="4197985" algn="l"/>
              </a:tabLst>
            </a:pP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</a:t>
            </a: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	</a:t>
            </a:r>
            <a:r>
              <a:rPr sz="2400" spc="-459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sz="2400" spc="-5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еста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	об 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	-	</a:t>
            </a:r>
            <a:r>
              <a:rPr sz="2400" spc="-5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спешное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105409" y="2160269"/>
            <a:ext cx="781875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четырем учебным предметам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учебным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sz="3600" spc="-2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sz="3600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sz="2400" spc="-1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sz="240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5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sz="240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sz="2400" spc="-2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1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</a:t>
            </a:r>
            <a:r>
              <a:rPr sz="2400" spc="5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r>
              <a:rPr lang="en-US" sz="2400" spc="-10" dirty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rgbClr val="000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списка: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543800" cy="960668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предметов по выбору: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0201" y="1909303"/>
            <a:ext cx="3598878" cy="2517967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иология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96938"/>
            <a:ext cx="8458200" cy="369728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по выбору выпускник определяет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выборе экзаменов, подписанное родителями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подаёт в свое образовательное учреждение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2026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</a:p>
          <a:p>
            <a:pPr eaLnBrk="1" hangingPunct="1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23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323" t="11526" b="9044"/>
          <a:stretch/>
        </p:blipFill>
        <p:spPr bwMode="auto">
          <a:xfrm>
            <a:off x="19050" y="133350"/>
            <a:ext cx="9048750" cy="4889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2008728"/>
            <a:ext cx="7848600" cy="1521570"/>
          </a:xfrm>
          <a:prstGeom prst="rect">
            <a:avLst/>
          </a:prstGeom>
          <a:noFill/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endParaRPr lang="ru-RU" sz="2800" spc="5" dirty="0" smtClean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sz="28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spc="6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spc="-13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sz="2800" b="1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800" b="1" spc="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b="1" spc="-1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438150"/>
            <a:ext cx="7391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ГИА-9</a:t>
            </a:r>
            <a:endParaRPr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4c48e722-e5ee-4bb4-abb8-2d4075f5b3da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1054</Words>
  <Application>Microsoft Office PowerPoint</Application>
  <PresentationFormat>Экран (16:9)</PresentationFormat>
  <Paragraphs>172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Легкий дым</vt:lpstr>
      <vt:lpstr>Презентация PowerPoint</vt:lpstr>
      <vt:lpstr>Презентация PowerPoint</vt:lpstr>
      <vt:lpstr>Презентация PowerPoint</vt:lpstr>
      <vt:lpstr> ИТОГОВОЕ СОБЕСЕДОВАНИЕ ИС-9</vt:lpstr>
      <vt:lpstr>Презентация PowerPoint</vt:lpstr>
      <vt:lpstr> Список предметов по выбору:  </vt:lpstr>
      <vt:lpstr>Презентация PowerPoint</vt:lpstr>
      <vt:lpstr>Презентация PowerPoint</vt:lpstr>
      <vt:lpstr>РЕГИСТРАЦИЯ НА ГИА-9</vt:lpstr>
      <vt:lpstr>РАСПИСАНИЕ  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Подача апелляции </vt:lpstr>
      <vt:lpstr> Подача апелляции</vt:lpstr>
      <vt:lpstr> Подача апелляции  </vt:lpstr>
      <vt:lpstr>Презентация PowerPoint</vt:lpstr>
      <vt:lpstr>Презентация PowerPoint</vt:lpstr>
      <vt:lpstr> Неудовлетворительный результат</vt:lpstr>
      <vt:lpstr>Аттестат с отличием</vt:lpstr>
      <vt:lpstr>Презентация PowerPoint</vt:lpstr>
      <vt:lpstr>Презентация PowerPoint</vt:lpstr>
      <vt:lpstr>Презентация PowerPoint</vt:lpstr>
      <vt:lpstr>Информационная поддержка</vt:lpstr>
      <vt:lpstr> www.ege.spb.ru  официальный информационный портал Санкт-Петербурга</vt:lpstr>
      <vt:lpstr>Система информирования о результатах экзаменов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П.И.Бызова</cp:lastModifiedBy>
  <cp:revision>127</cp:revision>
  <dcterms:created xsi:type="dcterms:W3CDTF">2019-10-15T10:38:01Z</dcterms:created>
  <dcterms:modified xsi:type="dcterms:W3CDTF">2025-12-12T13:15:45Z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